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6" r:id="rId11"/>
    <p:sldId id="285" r:id="rId12"/>
    <p:sldId id="286" r:id="rId13"/>
    <p:sldId id="287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363C2-EFE3-473E-A18B-21C46B30DA7E}" type="datetimeFigureOut">
              <a:rPr lang="pt-BR" smtClean="0"/>
              <a:t>12/07/2011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0CB00-528D-40DF-ABE8-F126D147EB06}" type="slidenum">
              <a:rPr lang="pt-BR" smtClean="0"/>
              <a:t>‹nº›</a:t>
            </a:fld>
            <a:endParaRPr 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Instrumentalização para o uso do Ambiente </a:t>
            </a:r>
            <a:r>
              <a:rPr lang="pt-BR" dirty="0" err="1" smtClean="0"/>
              <a:t>Moodle</a:t>
            </a:r>
            <a:r>
              <a:rPr lang="pt-BR" dirty="0" smtClean="0"/>
              <a:t>: um estudo avançado 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Henrique G. G. Pereira</a:t>
            </a:r>
          </a:p>
          <a:p>
            <a:r>
              <a:rPr lang="pt-BR" dirty="0" smtClean="0"/>
              <a:t>henriquep@unifra.br</a:t>
            </a:r>
            <a:endParaRPr lang="pt-B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Backup</a:t>
            </a:r>
            <a:endParaRPr lang="pt-BR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49953" r="88482" b="18227"/>
          <a:stretch>
            <a:fillRect/>
          </a:stretch>
        </p:blipFill>
        <p:spPr bwMode="auto">
          <a:xfrm>
            <a:off x="3203848" y="1988840"/>
            <a:ext cx="2230964" cy="3466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de seta reta 4"/>
          <p:cNvCxnSpPr/>
          <p:nvPr/>
        </p:nvCxnSpPr>
        <p:spPr>
          <a:xfrm rot="10800000">
            <a:off x="4283968" y="3429000"/>
            <a:ext cx="1152128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Restaurar</a:t>
            </a:r>
            <a:endParaRPr lang="pt-BR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49953" r="88482" b="18227"/>
          <a:stretch>
            <a:fillRect/>
          </a:stretch>
        </p:blipFill>
        <p:spPr bwMode="auto">
          <a:xfrm>
            <a:off x="3203848" y="1988840"/>
            <a:ext cx="2230964" cy="3466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de seta reta 4"/>
          <p:cNvCxnSpPr/>
          <p:nvPr/>
        </p:nvCxnSpPr>
        <p:spPr>
          <a:xfrm rot="10800000">
            <a:off x="4355976" y="3573016"/>
            <a:ext cx="1152128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Designar Funções</a:t>
            </a:r>
            <a:endParaRPr lang="pt-BR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49953" r="88482" b="18227"/>
          <a:stretch>
            <a:fillRect/>
          </a:stretch>
        </p:blipFill>
        <p:spPr bwMode="auto">
          <a:xfrm>
            <a:off x="3203848" y="1988840"/>
            <a:ext cx="2230964" cy="3466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Importar</a:t>
            </a:r>
            <a:endParaRPr lang="pt-BR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49953" r="88482" b="18227"/>
          <a:stretch>
            <a:fillRect/>
          </a:stretch>
        </p:blipFill>
        <p:spPr bwMode="auto">
          <a:xfrm>
            <a:off x="3203848" y="1988840"/>
            <a:ext cx="2230964" cy="3466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de seta reta 4"/>
          <p:cNvCxnSpPr/>
          <p:nvPr/>
        </p:nvCxnSpPr>
        <p:spPr>
          <a:xfrm rot="10800000">
            <a:off x="4211960" y="3789040"/>
            <a:ext cx="1152128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Importar</a:t>
            </a:r>
            <a:endParaRPr lang="pt-BR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Designar Funções</a:t>
            </a:r>
            <a:endParaRPr lang="pt-BR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49953" r="88482" b="18227"/>
          <a:stretch>
            <a:fillRect/>
          </a:stretch>
        </p:blipFill>
        <p:spPr bwMode="auto">
          <a:xfrm>
            <a:off x="3203848" y="1988840"/>
            <a:ext cx="2230964" cy="3466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de seta reta 4"/>
          <p:cNvCxnSpPr/>
          <p:nvPr/>
        </p:nvCxnSpPr>
        <p:spPr>
          <a:xfrm rot="10800000">
            <a:off x="4860032" y="2924944"/>
            <a:ext cx="1152128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18677" t="19724" r="18677" b="48456"/>
          <a:stretch>
            <a:fillRect/>
          </a:stretch>
        </p:blipFill>
        <p:spPr bwMode="auto">
          <a:xfrm>
            <a:off x="467544" y="2420888"/>
            <a:ext cx="8316924" cy="2376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25837" t="24497" r="25837" b="16636"/>
          <a:stretch>
            <a:fillRect/>
          </a:stretch>
        </p:blipFill>
        <p:spPr bwMode="auto">
          <a:xfrm>
            <a:off x="1619672" y="1700808"/>
            <a:ext cx="5976664" cy="4095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25837" t="24497" r="25837" b="16636"/>
          <a:stretch>
            <a:fillRect/>
          </a:stretch>
        </p:blipFill>
        <p:spPr bwMode="auto">
          <a:xfrm>
            <a:off x="1619672" y="1700808"/>
            <a:ext cx="5976664" cy="4095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de seta reta 4"/>
          <p:cNvCxnSpPr/>
          <p:nvPr/>
        </p:nvCxnSpPr>
        <p:spPr>
          <a:xfrm rot="10800000">
            <a:off x="6732240" y="5085184"/>
            <a:ext cx="1152128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26731" t="24497" r="27627" b="16636"/>
          <a:stretch>
            <a:fillRect/>
          </a:stretch>
        </p:blipFill>
        <p:spPr bwMode="auto">
          <a:xfrm>
            <a:off x="1763688" y="1628800"/>
            <a:ext cx="5688632" cy="4127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de seta reta 4"/>
          <p:cNvCxnSpPr/>
          <p:nvPr/>
        </p:nvCxnSpPr>
        <p:spPr>
          <a:xfrm rot="10800000">
            <a:off x="6228184" y="4005064"/>
            <a:ext cx="1152128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26731" t="24497" r="27627" b="16636"/>
          <a:stretch>
            <a:fillRect/>
          </a:stretch>
        </p:blipFill>
        <p:spPr bwMode="auto">
          <a:xfrm>
            <a:off x="1763688" y="1628800"/>
            <a:ext cx="5688632" cy="4127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de seta reta 4"/>
          <p:cNvCxnSpPr/>
          <p:nvPr/>
        </p:nvCxnSpPr>
        <p:spPr>
          <a:xfrm rot="10800000">
            <a:off x="6228184" y="4005064"/>
            <a:ext cx="1152128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Conector de seta reta 6"/>
          <p:cNvCxnSpPr/>
          <p:nvPr/>
        </p:nvCxnSpPr>
        <p:spPr>
          <a:xfrm rot="5400000" flipH="1" flipV="1">
            <a:off x="3383868" y="4113076"/>
            <a:ext cx="1368152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27626" t="24497" r="26732" b="16636"/>
          <a:stretch>
            <a:fillRect/>
          </a:stretch>
        </p:blipFill>
        <p:spPr bwMode="auto">
          <a:xfrm>
            <a:off x="1691680" y="1700808"/>
            <a:ext cx="5544616" cy="4022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ector de seta reta 4"/>
          <p:cNvCxnSpPr/>
          <p:nvPr/>
        </p:nvCxnSpPr>
        <p:spPr>
          <a:xfrm rot="10800000">
            <a:off x="5292080" y="5517232"/>
            <a:ext cx="1152128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26</Words>
  <Application>Microsoft Office PowerPoint</Application>
  <PresentationFormat>Apresentação na tela (4:3)</PresentationFormat>
  <Paragraphs>9</Paragraphs>
  <Slides>31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2" baseType="lpstr">
      <vt:lpstr>Tema do Office</vt:lpstr>
      <vt:lpstr>Instrumentalização para o uso do Ambiente Moodle: um estudo avançado </vt:lpstr>
      <vt:lpstr>Designar Funções</vt:lpstr>
      <vt:lpstr>Designar Funções</vt:lpstr>
      <vt:lpstr>Slide 4</vt:lpstr>
      <vt:lpstr>Slide 5</vt:lpstr>
      <vt:lpstr>Slide 6</vt:lpstr>
      <vt:lpstr>Slide 7</vt:lpstr>
      <vt:lpstr>Slide 8</vt:lpstr>
      <vt:lpstr>Slide 9</vt:lpstr>
      <vt:lpstr>Backup</vt:lpstr>
      <vt:lpstr>Slide 11</vt:lpstr>
      <vt:lpstr>Slide 12</vt:lpstr>
      <vt:lpstr>Slide 13</vt:lpstr>
      <vt:lpstr>Restaurar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Importar</vt:lpstr>
      <vt:lpstr>Importar</vt:lpstr>
      <vt:lpstr>Slide 27</vt:lpstr>
      <vt:lpstr>Slide 28</vt:lpstr>
      <vt:lpstr>Slide 29</vt:lpstr>
      <vt:lpstr>Slide 30</vt:lpstr>
      <vt:lpstr>Slide 31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Instrumentalização para o uso do Ambiente Moodle: um estudo avançado</dc:title>
  <dc:creator>ikke</dc:creator>
  <cp:lastModifiedBy>ikke</cp:lastModifiedBy>
  <cp:revision>31</cp:revision>
  <dcterms:created xsi:type="dcterms:W3CDTF">2011-07-12T12:36:02Z</dcterms:created>
  <dcterms:modified xsi:type="dcterms:W3CDTF">2011-07-12T17:48:59Z</dcterms:modified>
</cp:coreProperties>
</file>

<file path=docProps/thumbnail.jpeg>
</file>